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10" y="2514600"/>
            <a:ext cx="1139698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661795"/>
            <a:ext cx="116490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0825" y="2708910"/>
            <a:ext cx="1068705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652270"/>
            <a:ext cx="115538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0825" y="2708910"/>
            <a:ext cx="1068705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70" y="1409700"/>
            <a:ext cx="117062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0825" y="2708910"/>
            <a:ext cx="1068705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42745"/>
            <a:ext cx="115633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0825" y="2708910"/>
            <a:ext cx="1068705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5" y="1374775"/>
            <a:ext cx="1163002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3815715"/>
            <a:ext cx="11077575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0825" y="2708910"/>
            <a:ext cx="1068705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57350"/>
            <a:ext cx="1114425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28825"/>
            <a:ext cx="117348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318895"/>
            <a:ext cx="116300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3530" y="3540760"/>
            <a:ext cx="1068705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18895"/>
            <a:ext cx="116967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1835" y="2510790"/>
            <a:ext cx="1068705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7575" y="4514215"/>
            <a:ext cx="1068705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95" y="1314450"/>
            <a:ext cx="116871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7330" y="3559175"/>
            <a:ext cx="1068705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9840" y="3512185"/>
            <a:ext cx="1068705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23975"/>
            <a:ext cx="114681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29575" y="4295775"/>
            <a:ext cx="177609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6695" y="4975860"/>
            <a:ext cx="234251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771650"/>
            <a:ext cx="1164907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52880"/>
            <a:ext cx="114300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4315460"/>
            <a:ext cx="1165860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26690" y="4297680"/>
            <a:ext cx="5246370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4070" y="5261610"/>
            <a:ext cx="5246370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90675"/>
            <a:ext cx="11658600" cy="36766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99995" y="1590675"/>
            <a:ext cx="4660265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8885" y="2582545"/>
            <a:ext cx="4660265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7100" y="3575050"/>
            <a:ext cx="4660265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0195" y="4538980"/>
            <a:ext cx="5746115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81760"/>
            <a:ext cx="115443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5105" y="1508760"/>
            <a:ext cx="147383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1705" y="2854960"/>
            <a:ext cx="171958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5525" y="3450590"/>
            <a:ext cx="171958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0800" y="4187825"/>
            <a:ext cx="171958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11705" y="4849495"/>
            <a:ext cx="224536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470" y="2880995"/>
            <a:ext cx="9496425" cy="109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1715" y="2880995"/>
            <a:ext cx="147383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54150"/>
            <a:ext cx="115252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37300" y="2198370"/>
            <a:ext cx="16148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6465" y="2933555"/>
            <a:ext cx="16148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4725" y="4315460"/>
            <a:ext cx="16148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12010" y="4986655"/>
            <a:ext cx="16148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26760" y="5667375"/>
            <a:ext cx="161480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1347470"/>
            <a:ext cx="11572875" cy="544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79855"/>
            <a:ext cx="11639550" cy="530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830" y="1265555"/>
            <a:ext cx="11610975" cy="5306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87145"/>
            <a:ext cx="11620500" cy="5516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2014-01-16T02:12:23Z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